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187.5</c:v>
                </c:pt>
                <c:pt idx="1">
                  <c:v>17.5</c:v>
                </c:pt>
                <c:pt idx="2" formatCode="0.0">
                  <c:v>23.5</c:v>
                </c:pt>
                <c:pt idx="3">
                  <c:v>11.6</c:v>
                </c:pt>
                <c:pt idx="4" formatCode="0.0">
                  <c:v>3.6</c:v>
                </c:pt>
                <c:pt idx="5" formatCode="0.0">
                  <c:v>6.3</c:v>
                </c:pt>
                <c:pt idx="6">
                  <c:v>0.7</c:v>
                </c:pt>
                <c:pt idx="7">
                  <c:v>0.9</c:v>
                </c:pt>
                <c:pt idx="8">
                  <c:v>0.3</c:v>
                </c:pt>
                <c:pt idx="9">
                  <c:v>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>
                  <c:v>20.5</c:v>
                </c:pt>
                <c:pt idx="1">
                  <c:v>1.4</c:v>
                </c:pt>
                <c:pt idx="2">
                  <c:v>-0.3</c:v>
                </c:pt>
                <c:pt idx="3">
                  <c:v>0.1</c:v>
                </c:pt>
                <c:pt idx="4">
                  <c:v>0.5</c:v>
                </c:pt>
                <c:pt idx="5">
                  <c:v>0.8</c:v>
                </c:pt>
                <c:pt idx="6">
                  <c:v>3</c:v>
                </c:pt>
                <c:pt idx="7" formatCode="General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316482744"/>
        <c:axId val="316483136"/>
      </c:barChart>
      <c:catAx>
        <c:axId val="316482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-1980000" vert="horz"/>
          <a:lstStyle/>
          <a:p>
            <a:pPr>
              <a:defRPr sz="1200" b="1" strike="noStrike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16483136"/>
        <c:crosses val="autoZero"/>
        <c:auto val="1"/>
        <c:lblAlgn val="ctr"/>
        <c:lblOffset val="300"/>
        <c:noMultiLvlLbl val="0"/>
      </c:catAx>
      <c:valAx>
        <c:axId val="31648313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316482744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36840006925102692"/>
          <c:y val="1.4904447236692011E-2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346.9</c:v>
                </c:pt>
                <c:pt idx="1">
                  <c:v>298.10000000000002</c:v>
                </c:pt>
                <c:pt idx="2" formatCode="0.0">
                  <c:v>224.3</c:v>
                </c:pt>
                <c:pt idx="3" formatCode="0.0">
                  <c:v>7</c:v>
                </c:pt>
                <c:pt idx="4" formatCode="0.0">
                  <c:v>1.6</c:v>
                </c:pt>
                <c:pt idx="6">
                  <c:v>-2.2000000000000002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54.9</c:v>
                </c:pt>
                <c:pt idx="1">
                  <c:v>46.1</c:v>
                </c:pt>
                <c:pt idx="2">
                  <c:v>0.4</c:v>
                </c:pt>
                <c:pt idx="3">
                  <c:v>0.2</c:v>
                </c:pt>
                <c:pt idx="5">
                  <c:v>0.9</c:v>
                </c:pt>
                <c:pt idx="6">
                  <c:v>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17506128"/>
        <c:axId val="217504168"/>
      </c:barChart>
      <c:catAx>
        <c:axId val="21750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17504168"/>
        <c:crosses val="autoZero"/>
        <c:auto val="0"/>
        <c:lblAlgn val="ctr"/>
        <c:lblOffset val="100"/>
        <c:noMultiLvlLbl val="0"/>
      </c:catAx>
      <c:valAx>
        <c:axId val="217504168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217506128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12.03.2026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3"/>
            <a:ext cx="798195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 рублей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43157169"/>
              </p:ext>
            </p:extLst>
          </p:nvPr>
        </p:nvGraphicFramePr>
        <p:xfrm>
          <a:off x="107504" y="1268760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34401264"/>
              </p:ext>
            </p:extLst>
          </p:nvPr>
        </p:nvGraphicFramePr>
        <p:xfrm>
          <a:off x="107504" y="1268760"/>
          <a:ext cx="8964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4017</TotalTime>
  <Words>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 Исполнение налоговых и неналоговых доходов бюджета  Шарангского муниципального округа на 01.03.2026 г., млн. рублей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Шарангского муниципального округа на 01.03.2026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Кадровик</cp:lastModifiedBy>
  <cp:revision>311</cp:revision>
  <cp:lastPrinted>2021-02-10T09:49:33Z</cp:lastPrinted>
  <dcterms:created xsi:type="dcterms:W3CDTF">2013-01-23T06:06:02Z</dcterms:created>
  <dcterms:modified xsi:type="dcterms:W3CDTF">2026-03-12T12:02:17Z</dcterms:modified>
</cp:coreProperties>
</file>